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66" r:id="rId11"/>
    <p:sldId id="268" r:id="rId12"/>
    <p:sldId id="269" r:id="rId13"/>
    <p:sldId id="257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B22CB-92FC-4EE9-AE78-4B8AF117401A}" type="datetimeFigureOut">
              <a:rPr lang="en-US" smtClean="0"/>
              <a:pPr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2E24F-1C40-48C1-9F7F-BF022B71AB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Beaucoup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 Bad!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Dommage</a:t>
            </a:r>
            <a:r>
              <a:rPr lang="en-US" dirty="0" smtClean="0"/>
              <a:t> 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 sing well.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chante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He swims poorly/badly</a:t>
            </a:r>
            <a:r>
              <a:rPr lang="en-US" dirty="0" smtClean="0"/>
              <a:t>. Too Bad!</a:t>
            </a:r>
            <a:endParaRPr lang="en-US" dirty="0" smtClean="0"/>
          </a:p>
          <a:p>
            <a:r>
              <a:rPr lang="en-US" dirty="0" smtClean="0"/>
              <a:t>Il </a:t>
            </a:r>
            <a:r>
              <a:rPr lang="en-US" dirty="0" err="1" smtClean="0"/>
              <a:t>nage</a:t>
            </a:r>
            <a:r>
              <a:rPr lang="en-US" dirty="0" smtClean="0"/>
              <a:t> mal</a:t>
            </a:r>
            <a:r>
              <a:rPr lang="en-US" dirty="0" smtClean="0"/>
              <a:t>. </a:t>
            </a:r>
            <a:r>
              <a:rPr lang="en-US" dirty="0" err="1" smtClean="0"/>
              <a:t>Dommage</a:t>
            </a:r>
            <a:r>
              <a:rPr lang="en-US" dirty="0" smtClean="0"/>
              <a:t>!</a:t>
            </a:r>
            <a:endParaRPr lang="en-US" dirty="0" smtClean="0"/>
          </a:p>
          <a:p>
            <a:r>
              <a:rPr lang="en-US" dirty="0" smtClean="0"/>
              <a:t>We play soccer very well</a:t>
            </a:r>
            <a:r>
              <a:rPr lang="en-US" dirty="0" smtClean="0"/>
              <a:t>. Super!</a:t>
            </a:r>
            <a:endParaRPr lang="en-US" dirty="0" smtClean="0"/>
          </a:p>
          <a:p>
            <a:r>
              <a:rPr lang="en-US" dirty="0" smtClean="0"/>
              <a:t>Nous </a:t>
            </a:r>
            <a:r>
              <a:rPr lang="en-US" dirty="0" err="1" smtClean="0"/>
              <a:t>jouons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au foot</a:t>
            </a:r>
            <a:r>
              <a:rPr lang="en-US" dirty="0" smtClean="0"/>
              <a:t>. Super!</a:t>
            </a:r>
            <a:endParaRPr lang="en-US" dirty="0" smtClean="0"/>
          </a:p>
          <a:p>
            <a:r>
              <a:rPr lang="en-US" dirty="0" smtClean="0"/>
              <a:t>She always eats.</a:t>
            </a:r>
          </a:p>
          <a:p>
            <a:r>
              <a:rPr lang="en-US" dirty="0" smtClean="0"/>
              <a:t>Elle mange </a:t>
            </a:r>
            <a:r>
              <a:rPr lang="en-US" dirty="0" err="1" smtClean="0"/>
              <a:t>toujours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Traduisez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They travel often.</a:t>
            </a:r>
          </a:p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voyagent</a:t>
            </a:r>
            <a:r>
              <a:rPr lang="en-US" dirty="0" smtClean="0"/>
              <a:t> </a:t>
            </a:r>
            <a:r>
              <a:rPr lang="en-US" dirty="0" err="1" smtClean="0"/>
              <a:t>souvent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You (</a:t>
            </a:r>
            <a:r>
              <a:rPr lang="en-US" dirty="0" err="1" smtClean="0"/>
              <a:t>vous</a:t>
            </a:r>
            <a:r>
              <a:rPr lang="en-US" dirty="0" smtClean="0"/>
              <a:t>) rarely study.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étudiez</a:t>
            </a:r>
            <a:r>
              <a:rPr lang="en-US" dirty="0" smtClean="0"/>
              <a:t> </a:t>
            </a:r>
            <a:r>
              <a:rPr lang="en-US" dirty="0" err="1" smtClean="0"/>
              <a:t>rarement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girls dance a little.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filles</a:t>
            </a:r>
            <a:r>
              <a:rPr lang="en-US" dirty="0" smtClean="0"/>
              <a:t> </a:t>
            </a:r>
            <a:r>
              <a:rPr lang="en-US" dirty="0" err="1" smtClean="0"/>
              <a:t>dansent</a:t>
            </a:r>
            <a:r>
              <a:rPr lang="en-US" dirty="0" smtClean="0"/>
              <a:t> un </a:t>
            </a:r>
            <a:r>
              <a:rPr lang="en-US" dirty="0" err="1" smtClean="0"/>
              <a:t>peu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Les Brewers play a lot of base-ball.</a:t>
            </a:r>
          </a:p>
          <a:p>
            <a:r>
              <a:rPr lang="en-US" dirty="0" smtClean="0"/>
              <a:t>Les Brewers </a:t>
            </a:r>
            <a:r>
              <a:rPr lang="en-US" dirty="0" err="1" smtClean="0"/>
              <a:t>jouent</a:t>
            </a:r>
            <a:r>
              <a:rPr lang="en-US" dirty="0" smtClean="0"/>
              <a:t> beaucoup de baseball.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(He plays well.)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Badly, poorly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well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Very poorly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Très</a:t>
            </a:r>
            <a:r>
              <a:rPr lang="en-US" dirty="0" smtClean="0"/>
              <a:t> 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Toujours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Often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</a:t>
            </a:r>
            <a:r>
              <a:rPr lang="en-US" dirty="0" err="1" smtClean="0"/>
              <a:t>ouvent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Rarely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</a:t>
            </a:r>
            <a:r>
              <a:rPr lang="en-US" dirty="0" err="1" smtClean="0"/>
              <a:t>arement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peu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138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Vocabulaire</vt:lpstr>
      <vt:lpstr>Well (He plays well.)</vt:lpstr>
      <vt:lpstr>Badly, poorly</vt:lpstr>
      <vt:lpstr>Very well</vt:lpstr>
      <vt:lpstr>Very poorly</vt:lpstr>
      <vt:lpstr>Always</vt:lpstr>
      <vt:lpstr>Often </vt:lpstr>
      <vt:lpstr>Rarely </vt:lpstr>
      <vt:lpstr>A little</vt:lpstr>
      <vt:lpstr>A lot</vt:lpstr>
      <vt:lpstr>Too Bad!</vt:lpstr>
      <vt:lpstr>Super!</vt:lpstr>
      <vt:lpstr>Traduisez.</vt:lpstr>
      <vt:lpstr>Traduisez.</vt:lpstr>
    </vt:vector>
  </TitlesOfParts>
  <Company>USM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Vocabulaire</dc:title>
  <dc:creator>nbarthenheier</dc:creator>
  <cp:lastModifiedBy>nbarthenheier</cp:lastModifiedBy>
  <cp:revision>5</cp:revision>
  <dcterms:created xsi:type="dcterms:W3CDTF">2008-09-30T18:14:52Z</dcterms:created>
  <dcterms:modified xsi:type="dcterms:W3CDTF">2008-09-30T20:52:42Z</dcterms:modified>
</cp:coreProperties>
</file>